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279" r:id="rId3"/>
    <p:sldId id="284" r:id="rId4"/>
    <p:sldId id="319" r:id="rId5"/>
    <p:sldId id="320" r:id="rId6"/>
    <p:sldId id="321" r:id="rId7"/>
    <p:sldId id="322" r:id="rId8"/>
    <p:sldId id="323" r:id="rId9"/>
    <p:sldId id="324" r:id="rId10"/>
    <p:sldId id="325" r:id="rId11"/>
    <p:sldId id="326" r:id="rId12"/>
    <p:sldId id="327" r:id="rId13"/>
    <p:sldId id="328" r:id="rId14"/>
    <p:sldId id="318" r:id="rId15"/>
    <p:sldId id="330"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github.com/soyuztechnologies/SoperaStreriaTraining/blob/master/ABAP%20on%20HANA/Day%208/SQL%20Script%20Basic.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tiff"/><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4.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8/ADBC%20and%20View%20Proxy.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help.sap.com/viewer/de2486ee947e43e684d39702027f8a94/2.0.05/en-U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8</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a16="http://schemas.microsoft.com/office/drawing/2014/main" xmlns=""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xmlns=""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xmlns=""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a16="http://schemas.microsoft.com/office/drawing/2014/main" xmlns=""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a16="http://schemas.microsoft.com/office/drawing/2014/main" xmlns=""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xmlns=""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a16="http://schemas.microsoft.com/office/drawing/2014/main" xmlns=""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a16="http://schemas.microsoft.com/office/drawing/2014/main" xmlns=""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a16="http://schemas.microsoft.com/office/drawing/2014/main" xmlns=""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a16="http://schemas.microsoft.com/office/drawing/2014/main" xmlns=""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a16="http://schemas.microsoft.com/office/drawing/2014/main" xmlns=""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a16="http://schemas.microsoft.com/office/drawing/2014/main" xmlns=""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a16="http://schemas.microsoft.com/office/drawing/2014/main" xmlns=""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a16="http://schemas.microsoft.com/office/drawing/2014/main" xmlns=""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a16="http://schemas.microsoft.com/office/drawing/2014/main" xmlns=""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a16="http://schemas.microsoft.com/office/drawing/2014/main" xmlns=""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a16="http://schemas.microsoft.com/office/drawing/2014/main" xmlns=""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a16="http://schemas.microsoft.com/office/drawing/2014/main" xmlns=""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a16="http://schemas.microsoft.com/office/drawing/2014/main" xmlns=""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a16="http://schemas.microsoft.com/office/drawing/2014/main" xmlns=""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a16="http://schemas.microsoft.com/office/drawing/2014/main" xmlns=""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a16="http://schemas.microsoft.com/office/drawing/2014/main" xmlns=""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a16="http://schemas.microsoft.com/office/drawing/2014/main" xmlns=""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a16="http://schemas.microsoft.com/office/drawing/2014/main" xmlns=""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a16="http://schemas.microsoft.com/office/drawing/2014/main" xmlns=""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a16="http://schemas.microsoft.com/office/drawing/2014/main" xmlns=""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a16="http://schemas.microsoft.com/office/drawing/2014/main" xmlns=""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a16="http://schemas.microsoft.com/office/drawing/2014/main" xmlns=""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a16="http://schemas.microsoft.com/office/drawing/2014/main" xmlns=""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a16="http://schemas.microsoft.com/office/drawing/2014/main" xmlns=""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a16="http://schemas.microsoft.com/office/drawing/2014/main" xmlns=""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a16="http://schemas.microsoft.com/office/drawing/2014/main" xmlns=""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a16="http://schemas.microsoft.com/office/drawing/2014/main" xmlns=""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a16="http://schemas.microsoft.com/office/drawing/2014/main" xmlns=""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a16="http://schemas.microsoft.com/office/drawing/2014/main" xmlns=""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a16="http://schemas.microsoft.com/office/drawing/2014/main" xmlns=""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a16="http://schemas.microsoft.com/office/drawing/2014/main" xmlns=""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a16="http://schemas.microsoft.com/office/drawing/2014/main" xmlns=""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a16="http://schemas.microsoft.com/office/drawing/2014/main" xmlns=""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a16="http://schemas.microsoft.com/office/drawing/2014/main" xmlns=""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a16="http://schemas.microsoft.com/office/drawing/2014/main" xmlns=""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a16="http://schemas.microsoft.com/office/drawing/2014/main" xmlns=""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a16="http://schemas.microsoft.com/office/drawing/2014/main" xmlns=""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a16="http://schemas.microsoft.com/office/drawing/2014/main" xmlns=""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a16="http://schemas.microsoft.com/office/drawing/2014/main" xmlns=""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a16="http://schemas.microsoft.com/office/drawing/2014/main" xmlns=""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a16="http://schemas.microsoft.com/office/drawing/2014/main" xmlns=""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a16="http://schemas.microsoft.com/office/drawing/2014/main" xmlns=""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a16="http://schemas.microsoft.com/office/drawing/2014/main" xmlns=""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a16="http://schemas.microsoft.com/office/drawing/2014/main" xmlns=""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a16="http://schemas.microsoft.com/office/drawing/2014/main" xmlns=""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a16="http://schemas.microsoft.com/office/drawing/2014/main" xmlns=""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a16="http://schemas.microsoft.com/office/drawing/2014/main" xmlns=""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a16="http://schemas.microsoft.com/office/drawing/2014/main" xmlns=""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a16="http://schemas.microsoft.com/office/drawing/2014/main" xmlns=""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a16="http://schemas.microsoft.com/office/drawing/2014/main" xmlns=""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a16="http://schemas.microsoft.com/office/drawing/2014/main" xmlns=""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a16="http://schemas.microsoft.com/office/drawing/2014/main" xmlns=""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xmlns=""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Funda Fox on SQL Script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a16="http://schemas.microsoft.com/office/drawing/2014/main" xmlns=""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12619047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15685"/>
            <a:ext cx="7964159" cy="2862322"/>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Consume HANA Objects</a:t>
            </a:r>
          </a:p>
          <a:p>
            <a:pPr marL="895243" lvl="1" indent="-285750">
              <a:buFont typeface="Wingdings" panose="05000000000000000000" pitchFamily="2" charset="2"/>
              <a:buChar char="Ø"/>
            </a:pPr>
            <a:r>
              <a:rPr lang="en-US" sz="2000" dirty="0">
                <a:solidFill>
                  <a:schemeClr val="bg1"/>
                </a:solidFill>
              </a:rPr>
              <a:t>ADBC ( ABAP Database Connectivity )</a:t>
            </a:r>
          </a:p>
          <a:p>
            <a:pPr marL="895243" lvl="1" indent="-285750">
              <a:buFont typeface="Wingdings" panose="05000000000000000000" pitchFamily="2" charset="2"/>
              <a:buChar char="Ø"/>
            </a:pPr>
            <a:r>
              <a:rPr lang="en-US" sz="2000" dirty="0">
                <a:solidFill>
                  <a:schemeClr val="bg1"/>
                </a:solidFill>
              </a:rPr>
              <a:t>View 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 </a:t>
            </a:r>
            <a:endParaRPr lang="en-US"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6FFD856B-03D8-43F7-AA16-FACF7D0F42DE}"/>
              </a:ext>
            </a:extLst>
          </p:cNvPr>
          <p:cNvSpPr txBox="1"/>
          <p:nvPr/>
        </p:nvSpPr>
        <p:spPr>
          <a:xfrm>
            <a:off x="491036" y="937751"/>
            <a:ext cx="11292008" cy="3139321"/>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handling</a:t>
            </a:r>
          </a:p>
        </p:txBody>
      </p:sp>
      <p:pic>
        <p:nvPicPr>
          <p:cNvPr id="7"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a16="http://schemas.microsoft.com/office/drawing/2014/main" xmlns="" id="{E50CD7C3-C713-422B-A971-6E409BA7BBEA}"/>
              </a:ext>
            </a:extLst>
          </p:cNvPr>
          <p:cNvSpPr/>
          <p:nvPr/>
        </p:nvSpPr>
        <p:spPr>
          <a:xfrm>
            <a:off x="1326706"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a16="http://schemas.microsoft.com/office/drawing/2014/main" xmlns=""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a16="http://schemas.microsoft.com/office/drawing/2014/main" xmlns=""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a16="http://schemas.microsoft.com/office/drawing/2014/main" xmlns=""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a16="http://schemas.microsoft.com/office/drawing/2014/main" xmlns=""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a16="http://schemas.microsoft.com/office/drawing/2014/main" xmlns=""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a16="http://schemas.microsoft.com/office/drawing/2014/main" xmlns=""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a16="http://schemas.microsoft.com/office/drawing/2014/main" xmlns=""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a16="http://schemas.microsoft.com/office/drawing/2014/main" xmlns=""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xmlns=""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a16="http://schemas.microsoft.com/office/drawing/2014/main" xmlns=""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a16="http://schemas.microsoft.com/office/drawing/2014/main" xmlns=""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a16="http://schemas.microsoft.com/office/drawing/2014/main" xmlns=""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a16="http://schemas.microsoft.com/office/drawing/2014/main" xmlns=""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a16="http://schemas.microsoft.com/office/drawing/2014/main" xmlns=""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a16="http://schemas.microsoft.com/office/drawing/2014/main" xmlns=""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a16="http://schemas.microsoft.com/office/drawing/2014/main" xmlns=""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a16="http://schemas.microsoft.com/office/drawing/2014/main" xmlns=""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xmlns=""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a16="http://schemas.microsoft.com/office/drawing/2014/main" xmlns=""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a16="http://schemas.microsoft.com/office/drawing/2014/main" xmlns="" id="{5A65822A-B78F-4FF9-80E7-EB27CB689794}"/>
              </a:ext>
            </a:extLst>
          </p:cNvPr>
          <p:cNvSpPr/>
          <p:nvPr/>
        </p:nvSpPr>
        <p:spPr>
          <a:xfrm>
            <a:off x="5436668"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a16="http://schemas.microsoft.com/office/drawing/2014/main" xmlns=""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a16="http://schemas.microsoft.com/office/drawing/2014/main" xmlns=""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a16="http://schemas.microsoft.com/office/drawing/2014/main" xmlns=""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a16="http://schemas.microsoft.com/office/drawing/2014/main" xmlns=""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a16="http://schemas.microsoft.com/office/drawing/2014/main" xmlns="" id="{A989A0CE-0736-4A48-ABB4-E63BD907CB75}"/>
              </a:ext>
            </a:extLst>
          </p:cNvPr>
          <p:cNvSpPr/>
          <p:nvPr/>
        </p:nvSpPr>
        <p:spPr>
          <a:xfrm>
            <a:off x="266696"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a16="http://schemas.microsoft.com/office/drawing/2014/main" xmlns=""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a16="http://schemas.microsoft.com/office/drawing/2014/main" xmlns=""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a16="http://schemas.microsoft.com/office/drawing/2014/main" xmlns=""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a16="http://schemas.microsoft.com/office/drawing/2014/main" xmlns=""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a16="http://schemas.microsoft.com/office/drawing/2014/main" xmlns=""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a16="http://schemas.microsoft.com/office/drawing/2014/main" xmlns=""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hlinkClick r:id="rId3"/>
              </a:rPr>
              <a:t>Consume HANA Object by ADBC and View Proxy</a:t>
            </a:r>
            <a:endParaRPr lang="en-US" sz="2000" dirty="0">
              <a:solidFill>
                <a:schemeClr val="bg1"/>
              </a:solidFill>
            </a:endParaRPr>
          </a:p>
        </p:txBody>
      </p:sp>
      <p:pic>
        <p:nvPicPr>
          <p:cNvPr id="7" name="Picture 2" descr="Proxy server abstract concept | Free Vector on Freepik"/>
          <p:cNvPicPr>
            <a:picLocks noChangeAspect="1" noChangeArrowheads="1"/>
          </p:cNvPicPr>
          <p:nvPr/>
        </p:nvPicPr>
        <p:blipFill rotWithShape="1">
          <a:blip r:embed="rId4">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a16="http://schemas.microsoft.com/office/drawing/2014/main" xmlns=""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a16="http://schemas.microsoft.com/office/drawing/2014/main" xmlns=""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a16="http://schemas.microsoft.com/office/drawing/2014/main" xmlns=""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a16="http://schemas.microsoft.com/office/drawing/2014/main" xmlns=""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a16="http://schemas.microsoft.com/office/drawing/2014/main" xmlns=""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a16="http://schemas.microsoft.com/office/drawing/2014/main" xmlns=""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a16="http://schemas.microsoft.com/office/drawing/2014/main" xmlns=""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a16="http://schemas.microsoft.com/office/drawing/2014/main" xmlns=""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a16="http://schemas.microsoft.com/office/drawing/2014/main" xmlns=""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a16="http://schemas.microsoft.com/office/drawing/2014/main" xmlns=""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a16="http://schemas.microsoft.com/office/drawing/2014/main" xmlns=""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a16="http://schemas.microsoft.com/office/drawing/2014/main" xmlns=""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a16="http://schemas.microsoft.com/office/drawing/2014/main" xmlns="" id="{17876363-FC04-4D16-9A53-42C7EA0174BE}"/>
              </a:ext>
            </a:extLst>
          </p:cNvPr>
          <p:cNvSpPr/>
          <p:nvPr/>
        </p:nvSpPr>
        <p:spPr>
          <a:xfrm>
            <a:off x="8012077" y="5802847"/>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9572</TotalTime>
  <Words>961</Words>
  <Application>Microsoft Office PowerPoint</Application>
  <PresentationFormat>Custom</PresentationFormat>
  <Paragraphs>235</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 Black</vt:lpstr>
      <vt:lpstr>Arial Bold</vt:lpstr>
      <vt:lpstr>Calibri</vt:lpstr>
      <vt:lpstr>Cooper Black</vt:lpstr>
      <vt:lpstr>Open Sans</vt:lpstr>
      <vt:lpstr>Patua One</vt:lpstr>
      <vt:lpstr>Segoe UI</vt:lpstr>
      <vt:lpstr>Segoe UI Bold</vt:lpstr>
      <vt:lpstr>Segoe UI Light</vt:lpstr>
      <vt:lpstr>Wingdings</vt:lpstr>
      <vt:lpstr>Office Theme</vt:lpstr>
      <vt:lpstr>ABAP on Hana s/4 Hana Training</vt:lpstr>
      <vt:lpstr>Agenda – Day 8</vt:lpstr>
      <vt:lpstr>Method’s to Consume HANA Objects </vt:lpstr>
      <vt:lpstr>ABAP Database Connectivity ( ADBC )  </vt:lpstr>
      <vt:lpstr>View Proxy  </vt:lpstr>
      <vt:lpstr>View Proxy</vt:lpstr>
      <vt:lpstr>Exercise  </vt:lpstr>
      <vt:lpstr>SQL Script </vt:lpstr>
      <vt:lpstr>Categories of SQL Script Code</vt:lpstr>
      <vt:lpstr>Data Flow Logic</vt:lpstr>
      <vt:lpstr>Containers in HANA</vt:lpstr>
      <vt:lpstr>User Defined Function ( UDF )</vt:lpstr>
      <vt:lpstr>Funda Fox on SQL Script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266</cp:revision>
  <dcterms:created xsi:type="dcterms:W3CDTF">2013-09-12T13:05:01Z</dcterms:created>
  <dcterms:modified xsi:type="dcterms:W3CDTF">2021-09-08T07:35:59Z</dcterms:modified>
</cp:coreProperties>
</file>